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5" r:id="rId6"/>
    <p:sldId id="266" r:id="rId7"/>
  </p:sldIdLst>
  <p:sldSz cx="14630400" cy="8229600"/>
  <p:notesSz cx="8229600" cy="14630400"/>
  <p:embeddedFontLst>
    <p:embeddedFont>
      <p:font typeface="Alice" panose="020B0604020202020204" charset="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Lora" pitchFamily="2" charset="-52"/>
      <p:regular r:id="rId14"/>
      <p:bold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4" d="100"/>
          <a:sy n="104" d="100"/>
        </p:scale>
        <p:origin x="3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5121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7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5F39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5F39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4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7740"/>
            <a:ext cx="7556421" cy="425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700"/>
              </a:lnSpc>
              <a:buNone/>
            </a:pPr>
            <a:r>
              <a:rPr lang="en-US" sz="1335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Yandex.Kit</a:t>
            </a:r>
            <a:endParaRPr lang="en-US" sz="13350" dirty="0"/>
          </a:p>
        </p:txBody>
      </p:sp>
      <p:sp>
        <p:nvSpPr>
          <p:cNvPr id="4" name="Text 1"/>
          <p:cNvSpPr/>
          <p:nvPr/>
        </p:nvSpPr>
        <p:spPr>
          <a:xfrm>
            <a:off x="6280190" y="5560814"/>
            <a:ext cx="7556421" cy="1700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Российские Инновации и Глобальные Тренды Мобильных Платформ</a:t>
            </a:r>
            <a:endParaRPr lang="en-US" sz="3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1038" y="483632"/>
            <a:ext cx="13268325" cy="549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3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Yandex.Kit: Происхождение Российской Мобильной Платформы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5553" y="1455301"/>
            <a:ext cx="6485096" cy="1688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Yandex.Kit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— это кастомизированная мобильная операционная система, разработанная компанией 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Yandex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известной своим поисковым движком и обширным набором онлайн-сервисов. Проект был реализован в тесном сотрудничестве с крупными производителями устройств, такими как 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Huawei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и 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Explay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что позволило интегрировать платформу непосредственно в новые смартфоны.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15553" y="3301603"/>
            <a:ext cx="6485096" cy="1125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Первая публичная версия 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Yandex.Kit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увидела свет в 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феврале 2014 года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Она была сразу же предустановлена на знаковых моделях — смартфонах Huawei Honor 3 Yandex и Explay Flame, став важным шагом для Yandex на рынке мобильных ОС.</a:t>
            </a:r>
            <a:endParaRPr lang="en-US" sz="1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371" y="1494949"/>
            <a:ext cx="6485096" cy="648509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444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91508" y="2700099"/>
            <a:ext cx="11447264" cy="551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3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Хронология Версий Yandex.Kit: Развитие Функционала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7220" y="5624751"/>
            <a:ext cx="13395960" cy="22860"/>
          </a:xfrm>
          <a:prstGeom prst="roundRect">
            <a:avLst>
              <a:gd name="adj" fmla="val 115722"/>
            </a:avLst>
          </a:prstGeom>
          <a:solidFill>
            <a:srgbClr val="D6D3CC"/>
          </a:solidFill>
          <a:ln/>
        </p:spPr>
      </p:sp>
      <p:sp>
        <p:nvSpPr>
          <p:cNvPr id="5" name="Shape 2"/>
          <p:cNvSpPr/>
          <p:nvPr/>
        </p:nvSpPr>
        <p:spPr>
          <a:xfrm>
            <a:off x="3899654" y="5095756"/>
            <a:ext cx="22860" cy="528995"/>
          </a:xfrm>
          <a:prstGeom prst="roundRect">
            <a:avLst>
              <a:gd name="adj" fmla="val 115722"/>
            </a:avLst>
          </a:prstGeom>
          <a:solidFill>
            <a:srgbClr val="D6D3CC"/>
          </a:solidFill>
          <a:ln/>
        </p:spPr>
      </p:sp>
      <p:sp>
        <p:nvSpPr>
          <p:cNvPr id="6" name="Shape 3"/>
          <p:cNvSpPr/>
          <p:nvPr/>
        </p:nvSpPr>
        <p:spPr>
          <a:xfrm>
            <a:off x="3845004" y="5558671"/>
            <a:ext cx="132159" cy="132159"/>
          </a:xfrm>
          <a:prstGeom prst="roundRect">
            <a:avLst>
              <a:gd name="adj" fmla="val 345947"/>
            </a:avLst>
          </a:prstGeom>
          <a:solidFill>
            <a:srgbClr val="1B5F39"/>
          </a:solidFill>
          <a:ln/>
        </p:spPr>
      </p:sp>
      <p:sp>
        <p:nvSpPr>
          <p:cNvPr id="7" name="Shape 4"/>
          <p:cNvSpPr/>
          <p:nvPr/>
        </p:nvSpPr>
        <p:spPr>
          <a:xfrm>
            <a:off x="617220" y="3515558"/>
            <a:ext cx="6587728" cy="1580198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8" name="Text 5"/>
          <p:cNvSpPr/>
          <p:nvPr/>
        </p:nvSpPr>
        <p:spPr>
          <a:xfrm>
            <a:off x="2808803" y="3691890"/>
            <a:ext cx="2204442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Yandex.Kit 1.0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93552" y="4073247"/>
            <a:ext cx="6235065" cy="846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Год выпуска: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2014.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Основа: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Android 4.3 Jelly Bean.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Особенности: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Базовая интеграция сервисов Yandex.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7303651" y="5624751"/>
            <a:ext cx="22860" cy="528995"/>
          </a:xfrm>
          <a:prstGeom prst="roundRect">
            <a:avLst>
              <a:gd name="adj" fmla="val 115722"/>
            </a:avLst>
          </a:prstGeom>
          <a:solidFill>
            <a:srgbClr val="D6D3CC"/>
          </a:solidFill>
          <a:ln/>
        </p:spPr>
      </p:sp>
      <p:sp>
        <p:nvSpPr>
          <p:cNvPr id="11" name="Shape 8"/>
          <p:cNvSpPr/>
          <p:nvPr/>
        </p:nvSpPr>
        <p:spPr>
          <a:xfrm>
            <a:off x="7249001" y="5558671"/>
            <a:ext cx="132159" cy="132159"/>
          </a:xfrm>
          <a:prstGeom prst="roundRect">
            <a:avLst>
              <a:gd name="adj" fmla="val 345947"/>
            </a:avLst>
          </a:prstGeom>
          <a:solidFill>
            <a:srgbClr val="1B5F39"/>
          </a:solidFill>
          <a:ln/>
        </p:spPr>
      </p:sp>
      <p:sp>
        <p:nvSpPr>
          <p:cNvPr id="12" name="Shape 9"/>
          <p:cNvSpPr/>
          <p:nvPr/>
        </p:nvSpPr>
        <p:spPr>
          <a:xfrm>
            <a:off x="4021217" y="6153745"/>
            <a:ext cx="6587847" cy="1580198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13" name="Text 10"/>
          <p:cNvSpPr/>
          <p:nvPr/>
        </p:nvSpPr>
        <p:spPr>
          <a:xfrm>
            <a:off x="6212919" y="6330077"/>
            <a:ext cx="2204442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Yandex.Kit 1.1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197548" y="6711434"/>
            <a:ext cx="6235184" cy="846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Год выпуска: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2014.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Обновление: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Улучшения пользовательского интерфейса.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Интеграция: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Расширение набора встроенных сервисов Yandex.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10707767" y="5095756"/>
            <a:ext cx="22860" cy="528995"/>
          </a:xfrm>
          <a:prstGeom prst="roundRect">
            <a:avLst>
              <a:gd name="adj" fmla="val 115722"/>
            </a:avLst>
          </a:prstGeom>
          <a:solidFill>
            <a:srgbClr val="D6D3CC"/>
          </a:solidFill>
          <a:ln/>
        </p:spPr>
      </p:sp>
      <p:sp>
        <p:nvSpPr>
          <p:cNvPr id="16" name="Shape 13"/>
          <p:cNvSpPr/>
          <p:nvPr/>
        </p:nvSpPr>
        <p:spPr>
          <a:xfrm>
            <a:off x="10653117" y="5558671"/>
            <a:ext cx="132159" cy="132159"/>
          </a:xfrm>
          <a:prstGeom prst="roundRect">
            <a:avLst>
              <a:gd name="adj" fmla="val 345947"/>
            </a:avLst>
          </a:prstGeom>
          <a:solidFill>
            <a:srgbClr val="1B5F39"/>
          </a:solidFill>
          <a:ln/>
        </p:spPr>
      </p:sp>
      <p:sp>
        <p:nvSpPr>
          <p:cNvPr id="17" name="Shape 14"/>
          <p:cNvSpPr/>
          <p:nvPr/>
        </p:nvSpPr>
        <p:spPr>
          <a:xfrm>
            <a:off x="7425333" y="3515558"/>
            <a:ext cx="6587847" cy="1580198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18" name="Text 15"/>
          <p:cNvSpPr/>
          <p:nvPr/>
        </p:nvSpPr>
        <p:spPr>
          <a:xfrm>
            <a:off x="9617035" y="3691890"/>
            <a:ext cx="2204442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Yandex.Kit 2.0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7601664" y="4073247"/>
            <a:ext cx="6235184" cy="846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Год выпуска: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2015.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Основа: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Android 4.4 KitKat.</a:t>
            </a:r>
            <a:r>
              <a:rPr lang="en-US" sz="13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Новое:</a:t>
            </a: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Добавление функций поиска и навигации, оптимизация.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1038" y="537567"/>
            <a:ext cx="13268325" cy="1216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750"/>
              </a:lnSpc>
              <a:buNone/>
            </a:pPr>
            <a:r>
              <a:rPr lang="en-US" sz="38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Ключевой Функционал Yandex.Kit: Интеграция и Локализация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681038" y="2142768"/>
            <a:ext cx="4293037" cy="2832973"/>
          </a:xfrm>
          <a:prstGeom prst="roundRect">
            <a:avLst>
              <a:gd name="adj" fmla="val 1030"/>
            </a:avLst>
          </a:prstGeom>
          <a:solidFill>
            <a:srgbClr val="F0EDE6"/>
          </a:solidFill>
          <a:ln/>
        </p:spPr>
      </p:sp>
      <p:sp>
        <p:nvSpPr>
          <p:cNvPr id="4" name="Shape 2"/>
          <p:cNvSpPr/>
          <p:nvPr/>
        </p:nvSpPr>
        <p:spPr>
          <a:xfrm>
            <a:off x="875586" y="2337316"/>
            <a:ext cx="583763" cy="583763"/>
          </a:xfrm>
          <a:prstGeom prst="roundRect">
            <a:avLst>
              <a:gd name="adj" fmla="val 15662325"/>
            </a:avLst>
          </a:prstGeom>
          <a:solidFill>
            <a:srgbClr val="1B5F39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082" y="2464951"/>
            <a:ext cx="262652" cy="32837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75586" y="3115628"/>
            <a:ext cx="3351014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Интеграция Yandex-сервисов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75586" y="3536275"/>
            <a:ext cx="3903940" cy="1244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Вместо Google-сервисов предустановлены Yandex.Search, Yandex.Maps, Yandex.Mail, Yandex.Music и другие.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5168622" y="2142768"/>
            <a:ext cx="4293037" cy="2832973"/>
          </a:xfrm>
          <a:prstGeom prst="roundRect">
            <a:avLst>
              <a:gd name="adj" fmla="val 1030"/>
            </a:avLst>
          </a:prstGeom>
          <a:solidFill>
            <a:srgbClr val="F0EDE6"/>
          </a:solidFill>
          <a:ln/>
        </p:spPr>
      </p:sp>
      <p:sp>
        <p:nvSpPr>
          <p:cNvPr id="9" name="Shape 6"/>
          <p:cNvSpPr/>
          <p:nvPr/>
        </p:nvSpPr>
        <p:spPr>
          <a:xfrm>
            <a:off x="5363170" y="2337316"/>
            <a:ext cx="583763" cy="583763"/>
          </a:xfrm>
          <a:prstGeom prst="roundRect">
            <a:avLst>
              <a:gd name="adj" fmla="val 15662325"/>
            </a:avLst>
          </a:prstGeom>
          <a:solidFill>
            <a:srgbClr val="1B5F39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667" y="2464951"/>
            <a:ext cx="262652" cy="32837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63170" y="3115628"/>
            <a:ext cx="339971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Персонализация Интерфейса</a:t>
            </a:r>
            <a:endParaRPr lang="en-US" sz="1900" dirty="0"/>
          </a:p>
        </p:txBody>
      </p:sp>
      <p:sp>
        <p:nvSpPr>
          <p:cNvPr id="12" name="Text 8"/>
          <p:cNvSpPr/>
          <p:nvPr/>
        </p:nvSpPr>
        <p:spPr>
          <a:xfrm>
            <a:off x="5363170" y="3536275"/>
            <a:ext cx="3903940" cy="933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Кастомный лаунчер с уникальными виджетами, быстрым поиском и рекомендациями контента от Yandex.</a:t>
            </a:r>
            <a:endParaRPr lang="en-US" sz="1500" dirty="0"/>
          </a:p>
        </p:txBody>
      </p:sp>
      <p:sp>
        <p:nvSpPr>
          <p:cNvPr id="13" name="Shape 9"/>
          <p:cNvSpPr/>
          <p:nvPr/>
        </p:nvSpPr>
        <p:spPr>
          <a:xfrm>
            <a:off x="9656207" y="2142768"/>
            <a:ext cx="4293037" cy="2832973"/>
          </a:xfrm>
          <a:prstGeom prst="roundRect">
            <a:avLst>
              <a:gd name="adj" fmla="val 1030"/>
            </a:avLst>
          </a:prstGeom>
          <a:solidFill>
            <a:srgbClr val="F0EDE6"/>
          </a:solidFill>
          <a:ln/>
        </p:spPr>
      </p:sp>
      <p:sp>
        <p:nvSpPr>
          <p:cNvPr id="14" name="Shape 10"/>
          <p:cNvSpPr/>
          <p:nvPr/>
        </p:nvSpPr>
        <p:spPr>
          <a:xfrm>
            <a:off x="9850755" y="2337316"/>
            <a:ext cx="583763" cy="583763"/>
          </a:xfrm>
          <a:prstGeom prst="roundRect">
            <a:avLst>
              <a:gd name="adj" fmla="val 15662325"/>
            </a:avLst>
          </a:prstGeom>
          <a:solidFill>
            <a:srgbClr val="1B5F39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11251" y="2464951"/>
            <a:ext cx="262652" cy="32837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50755" y="3115628"/>
            <a:ext cx="3300770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Безопасность и Приватность</a:t>
            </a:r>
            <a:endParaRPr lang="en-US" sz="1900" dirty="0"/>
          </a:p>
        </p:txBody>
      </p:sp>
      <p:sp>
        <p:nvSpPr>
          <p:cNvPr id="17" name="Text 12"/>
          <p:cNvSpPr/>
          <p:nvPr/>
        </p:nvSpPr>
        <p:spPr>
          <a:xfrm>
            <a:off x="9850755" y="3536275"/>
            <a:ext cx="3903940" cy="933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Улучшенные настройки приватности и блокировка отслеживания, предлагающие большую защиту данных.</a:t>
            </a:r>
            <a:endParaRPr lang="en-US" sz="1500" dirty="0"/>
          </a:p>
        </p:txBody>
      </p:sp>
      <p:sp>
        <p:nvSpPr>
          <p:cNvPr id="18" name="Shape 13"/>
          <p:cNvSpPr/>
          <p:nvPr/>
        </p:nvSpPr>
        <p:spPr>
          <a:xfrm>
            <a:off x="681038" y="5170289"/>
            <a:ext cx="6536769" cy="2521744"/>
          </a:xfrm>
          <a:prstGeom prst="roundRect">
            <a:avLst>
              <a:gd name="adj" fmla="val 1158"/>
            </a:avLst>
          </a:prstGeom>
          <a:solidFill>
            <a:srgbClr val="F0EDE6"/>
          </a:solidFill>
          <a:ln/>
        </p:spPr>
      </p:sp>
      <p:sp>
        <p:nvSpPr>
          <p:cNvPr id="19" name="Shape 14"/>
          <p:cNvSpPr/>
          <p:nvPr/>
        </p:nvSpPr>
        <p:spPr>
          <a:xfrm>
            <a:off x="875586" y="5364837"/>
            <a:ext cx="583763" cy="583763"/>
          </a:xfrm>
          <a:prstGeom prst="roundRect">
            <a:avLst>
              <a:gd name="adj" fmla="val 15662325"/>
            </a:avLst>
          </a:prstGeom>
          <a:solidFill>
            <a:srgbClr val="1B5F39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082" y="5492472"/>
            <a:ext cx="262652" cy="328374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875586" y="6143149"/>
            <a:ext cx="3073718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Оптимизация для РФ/СНГ</a:t>
            </a:r>
            <a:endParaRPr lang="en-US" sz="1900" dirty="0"/>
          </a:p>
        </p:txBody>
      </p:sp>
      <p:sp>
        <p:nvSpPr>
          <p:cNvPr id="22" name="Text 16"/>
          <p:cNvSpPr/>
          <p:nvPr/>
        </p:nvSpPr>
        <p:spPr>
          <a:xfrm>
            <a:off x="875586" y="6563797"/>
            <a:ext cx="6147673" cy="622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Полная поддержка русского языка, а также локальные новости, погода и навигация по регионам России и СНГ.</a:t>
            </a:r>
            <a:endParaRPr lang="en-US" sz="1500" dirty="0"/>
          </a:p>
        </p:txBody>
      </p:sp>
      <p:sp>
        <p:nvSpPr>
          <p:cNvPr id="23" name="Shape 17"/>
          <p:cNvSpPr/>
          <p:nvPr/>
        </p:nvSpPr>
        <p:spPr>
          <a:xfrm>
            <a:off x="7412355" y="5170289"/>
            <a:ext cx="6536888" cy="2521744"/>
          </a:xfrm>
          <a:prstGeom prst="roundRect">
            <a:avLst>
              <a:gd name="adj" fmla="val 1158"/>
            </a:avLst>
          </a:prstGeom>
          <a:solidFill>
            <a:srgbClr val="F0EDE6"/>
          </a:solidFill>
          <a:ln/>
        </p:spPr>
      </p:sp>
      <p:sp>
        <p:nvSpPr>
          <p:cNvPr id="24" name="Shape 18"/>
          <p:cNvSpPr/>
          <p:nvPr/>
        </p:nvSpPr>
        <p:spPr>
          <a:xfrm>
            <a:off x="7606903" y="5364837"/>
            <a:ext cx="583763" cy="583763"/>
          </a:xfrm>
          <a:prstGeom prst="roundRect">
            <a:avLst>
              <a:gd name="adj" fmla="val 15662325"/>
            </a:avLst>
          </a:prstGeom>
          <a:solidFill>
            <a:srgbClr val="1B5F39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7399" y="5492472"/>
            <a:ext cx="262652" cy="328374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06903" y="6143149"/>
            <a:ext cx="2432447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Функционал Android</a:t>
            </a:r>
            <a:endParaRPr lang="en-US" sz="1900" dirty="0"/>
          </a:p>
        </p:txBody>
      </p:sp>
      <p:sp>
        <p:nvSpPr>
          <p:cNvPr id="27" name="Text 20"/>
          <p:cNvSpPr/>
          <p:nvPr/>
        </p:nvSpPr>
        <p:spPr>
          <a:xfrm>
            <a:off x="7606903" y="6563797"/>
            <a:ext cx="6147792" cy="933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Полная совместимость с Android-приложениями, многозадачность, уведомления (Yandex.Store вместо Google Play).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3178" y="1275755"/>
            <a:ext cx="7817644" cy="1184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Фокус на Android: Популярность, Польза и Курьёзы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3178" y="2933581"/>
            <a:ext cx="2298263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Популярные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63178" y="3418999"/>
            <a:ext cx="2298263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YouTube</a:t>
            </a:r>
            <a:r>
              <a:rPr lang="en-US" sz="14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(4.4/5, &gt;10 млрд): Видеохостинг.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63178" y="4091821"/>
            <a:ext cx="2298263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Facebook</a:t>
            </a:r>
            <a:r>
              <a:rPr lang="en-US" sz="14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(4.1/5, &gt;5 млрд): Социальная сеть.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63178" y="5067895"/>
            <a:ext cx="2298263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Snapchat</a:t>
            </a:r>
            <a:r>
              <a:rPr lang="en-US" sz="14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(4.2/5, &gt;1 млрд): Исчезающие фото/видео.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3431262" y="2933581"/>
            <a:ext cx="2297430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Полезные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3431262" y="3418999"/>
            <a:ext cx="2297430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Todoist:</a:t>
            </a:r>
            <a:r>
              <a:rPr lang="en-US" sz="14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Менеджер задач и напоминаний для организации дня.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3431262" y="4395073"/>
            <a:ext cx="2297430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Pocket:</a:t>
            </a:r>
            <a:r>
              <a:rPr lang="en-US" sz="14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Сохранение статей для офлайн-чтения.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3431262" y="5371148"/>
            <a:ext cx="2297430" cy="1213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Calm:</a:t>
            </a:r>
            <a:r>
              <a:rPr lang="en-US" sz="14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Медитации и звуки для улучшения ментального здоровья.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198513" y="2933581"/>
            <a:ext cx="2297430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Курьёзные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6198513" y="3418999"/>
            <a:ext cx="2297430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Bubble Wrap:</a:t>
            </a:r>
            <a:r>
              <a:rPr lang="en-US" sz="14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Симулятор лопания пузырчатой пленки.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6198513" y="4395073"/>
            <a:ext cx="2297430" cy="1213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Yo:</a:t>
            </a:r>
            <a:r>
              <a:rPr lang="en-US" sz="14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Отправляет только "Yo" — минимализм до абсурда.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198513" y="5674400"/>
            <a:ext cx="2297430" cy="1213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Electric Screen Prank:</a:t>
            </a:r>
            <a:r>
              <a:rPr lang="en-US" sz="14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Экран с "электричеством" для розыгрышей.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1038" y="483632"/>
            <a:ext cx="13268325" cy="549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ru-RU" sz="3450" dirty="0"/>
              <a:t>Задание 3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5553" y="1455300"/>
            <a:ext cx="6485096" cy="6485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ru-RU" sz="1400" dirty="0"/>
              <a:t>Передний план (</a:t>
            </a:r>
            <a:r>
              <a:rPr lang="ru-RU" sz="1400" dirty="0" err="1"/>
              <a:t>Foreground</a:t>
            </a:r>
            <a:r>
              <a:rPr lang="ru-RU" sz="1400" dirty="0"/>
              <a:t> </a:t>
            </a:r>
            <a:r>
              <a:rPr lang="ru-RU" sz="1400" dirty="0" err="1"/>
              <a:t>apps</a:t>
            </a:r>
            <a:r>
              <a:rPr lang="ru-RU" sz="1400" dirty="0"/>
              <a:t>)</a:t>
            </a:r>
            <a:r>
              <a:rPr lang="en-US" sz="1400" dirty="0"/>
              <a:t>:</a:t>
            </a:r>
            <a:endParaRPr lang="ru-RU" sz="1400" dirty="0"/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 err="1"/>
              <a:t>Spotify</a:t>
            </a:r>
            <a:r>
              <a:rPr lang="en-US" sz="1400" dirty="0"/>
              <a:t>.</a:t>
            </a:r>
            <a:endParaRPr lang="ru-RU" sz="1400" dirty="0"/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/>
              <a:t>Zoom</a:t>
            </a:r>
            <a:r>
              <a:rPr lang="en-US" sz="1400" dirty="0"/>
              <a:t>.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/>
              <a:t>Google </a:t>
            </a:r>
            <a:r>
              <a:rPr lang="ru-RU" sz="1400" dirty="0" err="1"/>
              <a:t>Fit</a:t>
            </a:r>
            <a:r>
              <a:rPr lang="en-US" sz="1400" dirty="0"/>
              <a:t>.</a:t>
            </a:r>
            <a:endParaRPr lang="ru-RU" sz="1400" dirty="0"/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/>
              <a:t>Фоновые приложения (</a:t>
            </a:r>
            <a:r>
              <a:rPr lang="ru-RU" sz="1400" dirty="0" err="1"/>
              <a:t>Background</a:t>
            </a:r>
            <a:r>
              <a:rPr lang="ru-RU" sz="1400" dirty="0"/>
              <a:t> </a:t>
            </a:r>
            <a:r>
              <a:rPr lang="ru-RU" sz="1400" dirty="0" err="1"/>
              <a:t>apps</a:t>
            </a:r>
            <a:r>
              <a:rPr lang="ru-RU" sz="1400" dirty="0"/>
              <a:t>)</a:t>
            </a:r>
            <a:r>
              <a:rPr lang="en-US" sz="1400" dirty="0"/>
              <a:t>:</a:t>
            </a:r>
            <a:endParaRPr lang="ru-RU" sz="1400" dirty="0"/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 err="1"/>
              <a:t>Dropbox</a:t>
            </a:r>
            <a:r>
              <a:rPr lang="en-US" sz="1400" dirty="0"/>
              <a:t>.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 err="1"/>
              <a:t>Pushbullet</a:t>
            </a:r>
            <a:r>
              <a:rPr lang="en-US" sz="1400" dirty="0"/>
              <a:t>.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 err="1"/>
              <a:t>Tasker</a:t>
            </a:r>
            <a:r>
              <a:rPr lang="en-US" sz="1400" dirty="0"/>
              <a:t>.</a:t>
            </a:r>
            <a:endParaRPr lang="ru-RU" sz="1400" dirty="0"/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/>
              <a:t>Смешанные (</a:t>
            </a:r>
            <a:r>
              <a:rPr lang="ru-RU" sz="1400" dirty="0" err="1"/>
              <a:t>Mixed</a:t>
            </a:r>
            <a:r>
              <a:rPr lang="ru-RU" sz="1400" dirty="0"/>
              <a:t> </a:t>
            </a:r>
            <a:r>
              <a:rPr lang="ru-RU" sz="1400" dirty="0" err="1"/>
              <a:t>apps</a:t>
            </a:r>
            <a:r>
              <a:rPr lang="ru-RU" sz="1400" dirty="0"/>
              <a:t>)</a:t>
            </a:r>
            <a:r>
              <a:rPr lang="en-US" sz="1400" dirty="0"/>
              <a:t>:</a:t>
            </a:r>
            <a:endParaRPr lang="ru-RU" sz="1400" dirty="0"/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 err="1"/>
              <a:t>Instagram</a:t>
            </a:r>
            <a:r>
              <a:rPr lang="en-US" sz="1400" dirty="0"/>
              <a:t>.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/>
              <a:t>YouTube</a:t>
            </a:r>
            <a:r>
              <a:rPr lang="en-US" sz="1400" dirty="0"/>
              <a:t>.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 err="1"/>
              <a:t>TikTok</a:t>
            </a:r>
            <a:r>
              <a:rPr lang="en-US" sz="1400" dirty="0"/>
              <a:t>.</a:t>
            </a:r>
            <a:endParaRPr lang="ru-RU" sz="1400" dirty="0"/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/>
              <a:t>Виджеты (</a:t>
            </a:r>
            <a:r>
              <a:rPr lang="ru-RU" sz="1400" dirty="0" err="1"/>
              <a:t>Widgets</a:t>
            </a:r>
            <a:r>
              <a:rPr lang="ru-RU" sz="1400" dirty="0"/>
              <a:t>)</a:t>
            </a:r>
            <a:r>
              <a:rPr lang="en-US" sz="1400" dirty="0"/>
              <a:t>:</a:t>
            </a:r>
            <a:endParaRPr lang="ru-RU" sz="1400" dirty="0"/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 err="1"/>
              <a:t>AccuWeather</a:t>
            </a:r>
            <a:r>
              <a:rPr lang="en-US" sz="1400" dirty="0"/>
              <a:t>.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 err="1"/>
              <a:t>Battery</a:t>
            </a:r>
            <a:r>
              <a:rPr lang="ru-RU" sz="1400" dirty="0"/>
              <a:t> </a:t>
            </a:r>
            <a:r>
              <a:rPr lang="ru-RU" sz="1400" dirty="0" err="1"/>
              <a:t>Widget</a:t>
            </a:r>
            <a:r>
              <a:rPr lang="ru-RU" sz="1400" dirty="0"/>
              <a:t> </a:t>
            </a:r>
            <a:r>
              <a:rPr lang="ru-RU" sz="1400" dirty="0" err="1"/>
              <a:t>Reborn</a:t>
            </a:r>
            <a:r>
              <a:rPr lang="en-US" sz="1400" dirty="0"/>
              <a:t>.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ru-RU" sz="1400" dirty="0" err="1"/>
              <a:t>ColorNote</a:t>
            </a:r>
            <a:r>
              <a:rPr lang="en-US" sz="1400" dirty="0"/>
              <a:t>.</a:t>
            </a: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371" y="1494949"/>
            <a:ext cx="6485096" cy="648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91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457</Words>
  <Application>Microsoft Office PowerPoint</Application>
  <PresentationFormat>Произвольный</PresentationFormat>
  <Paragraphs>59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Alice</vt:lpstr>
      <vt:lpstr>Lora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Tokcyanich 1</cp:lastModifiedBy>
  <cp:revision>4</cp:revision>
  <dcterms:created xsi:type="dcterms:W3CDTF">2025-09-06T17:15:19Z</dcterms:created>
  <dcterms:modified xsi:type="dcterms:W3CDTF">2025-09-06T17:26:10Z</dcterms:modified>
</cp:coreProperties>
</file>